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roxima Nova"/>
      <p:regular r:id="rId10"/>
      <p:bold r:id="rId11"/>
      <p:italic r:id="rId12"/>
      <p:boldItalic r:id="rId13"/>
    </p:embeddedFont>
    <p:embeddedFont>
      <p:font typeface="Tajawal"/>
      <p:regular r:id="rId14"/>
      <p:bold r:id="rId15"/>
    </p:embeddedFont>
    <p:embeddedFont>
      <p:font typeface="Alfa Slab One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bold.fntdata"/><Relationship Id="rId10" Type="http://schemas.openxmlformats.org/officeDocument/2006/relationships/font" Target="fonts/ProximaNova-regular.fntdata"/><Relationship Id="rId13" Type="http://schemas.openxmlformats.org/officeDocument/2006/relationships/font" Target="fonts/ProximaNova-boldItalic.fntdata"/><Relationship Id="rId12" Type="http://schemas.openxmlformats.org/officeDocument/2006/relationships/font" Target="fonts/ProximaNova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Tajawal-bold.fntdata"/><Relationship Id="rId14" Type="http://schemas.openxmlformats.org/officeDocument/2006/relationships/font" Target="fonts/Tajawal-regular.fntdata"/><Relationship Id="rId16" Type="http://schemas.openxmlformats.org/officeDocument/2006/relationships/font" Target="fonts/AlfaSlabOn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fcfe573e59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fcfe573e59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fcfe573e59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fcfe573e59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fcfe573e59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fcfe573e59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7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926650" y="421400"/>
            <a:ext cx="7063800" cy="163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700">
                <a:solidFill>
                  <a:schemeClr val="lt1"/>
                </a:solidFill>
                <a:latin typeface="Tajawal"/>
                <a:ea typeface="Tajawal"/>
                <a:cs typeface="Tajawal"/>
                <a:sym typeface="Tajawal"/>
              </a:rPr>
              <a:t>كيف أرى نفسي في  المستقبل </a:t>
            </a:r>
            <a:endParaRPr b="1" sz="4700">
              <a:solidFill>
                <a:schemeClr val="lt1"/>
              </a:solidFill>
              <a:latin typeface="Tajawal"/>
              <a:ea typeface="Tajawal"/>
              <a:cs typeface="Tajawal"/>
              <a:sym typeface="Tajaw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Tajawal"/>
                <a:ea typeface="Tajawal"/>
                <a:cs typeface="Tajawal"/>
                <a:sym typeface="Tajawal"/>
              </a:rPr>
              <a:t>الاشخاص المميزين لدى </a:t>
            </a:r>
            <a:r>
              <a:rPr b="1" lang="en-GB">
                <a:solidFill>
                  <a:srgbClr val="0000FF"/>
                </a:solidFill>
                <a:latin typeface="Tajawal"/>
                <a:ea typeface="Tajawal"/>
                <a:cs typeface="Tajawal"/>
                <a:sym typeface="Tajawal"/>
              </a:rPr>
              <a:t>ياسمين </a:t>
            </a:r>
            <a:endParaRPr b="1">
              <a:solidFill>
                <a:srgbClr val="0000FF"/>
              </a:solidFill>
              <a:latin typeface="Tajawal"/>
              <a:ea typeface="Tajawal"/>
              <a:cs typeface="Tajawal"/>
              <a:sym typeface="Tajawal"/>
            </a:endParaRPr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-GB">
                <a:latin typeface="Tajawal"/>
                <a:ea typeface="Tajawal"/>
                <a:cs typeface="Tajawal"/>
                <a:sym typeface="Tajawal"/>
              </a:rPr>
              <a:t>الصقي صور اشخاص مميزين وتحبين </a:t>
            </a:r>
            <a:r>
              <a:rPr b="1" lang="en-GB">
                <a:latin typeface="Tajawal"/>
                <a:ea typeface="Tajawal"/>
                <a:cs typeface="Tajawal"/>
                <a:sym typeface="Tajawal"/>
              </a:rPr>
              <a:t>أن</a:t>
            </a:r>
            <a:r>
              <a:rPr b="1" lang="en-GB">
                <a:latin typeface="Tajawal"/>
                <a:ea typeface="Tajawal"/>
                <a:cs typeface="Tajawal"/>
                <a:sym typeface="Tajawal"/>
              </a:rPr>
              <a:t> تكوني </a:t>
            </a:r>
            <a:r>
              <a:rPr b="1" lang="en-GB">
                <a:latin typeface="Tajawal"/>
                <a:ea typeface="Tajawal"/>
                <a:cs typeface="Tajawal"/>
                <a:sym typeface="Tajawal"/>
              </a:rPr>
              <a:t>بنجاحهم</a:t>
            </a:r>
            <a:r>
              <a:rPr b="1" lang="en-GB">
                <a:latin typeface="Tajawal"/>
                <a:ea typeface="Tajawal"/>
                <a:cs typeface="Tajawal"/>
                <a:sym typeface="Tajawal"/>
              </a:rPr>
              <a:t> في المستقبل </a:t>
            </a:r>
            <a:endParaRPr b="1">
              <a:latin typeface="Tajawal"/>
              <a:ea typeface="Tajawal"/>
              <a:cs typeface="Tajawal"/>
              <a:sym typeface="Tajaw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-GB" sz="3300">
                <a:latin typeface="Tajawal"/>
                <a:ea typeface="Tajawal"/>
                <a:cs typeface="Tajawal"/>
                <a:sym typeface="Tajawal"/>
              </a:rPr>
              <a:t>ممتلكات </a:t>
            </a:r>
            <a:r>
              <a:rPr b="1" lang="en-GB" sz="3300">
                <a:solidFill>
                  <a:schemeClr val="accent5"/>
                </a:solidFill>
                <a:latin typeface="Tajawal"/>
                <a:ea typeface="Tajawal"/>
                <a:cs typeface="Tajawal"/>
                <a:sym typeface="Tajawal"/>
              </a:rPr>
              <a:t>ياسمين</a:t>
            </a:r>
            <a:r>
              <a:rPr b="1" lang="en-GB" sz="3300">
                <a:latin typeface="Tajawal"/>
                <a:ea typeface="Tajawal"/>
                <a:cs typeface="Tajawal"/>
                <a:sym typeface="Tajawal"/>
              </a:rPr>
              <a:t> </a:t>
            </a:r>
            <a:endParaRPr b="1" sz="3300">
              <a:latin typeface="Tajawal"/>
              <a:ea typeface="Tajawal"/>
              <a:cs typeface="Tajawal"/>
              <a:sym typeface="Tajawal"/>
            </a:endParaRPr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-GB" sz="2100">
                <a:latin typeface="Tajawal"/>
                <a:ea typeface="Tajawal"/>
                <a:cs typeface="Tajawal"/>
                <a:sym typeface="Tajawal"/>
              </a:rPr>
              <a:t>الصقي صور ل </a:t>
            </a:r>
            <a:r>
              <a:rPr b="1" lang="en-GB" sz="2100">
                <a:latin typeface="Tajawal"/>
                <a:ea typeface="Tajawal"/>
                <a:cs typeface="Tajawal"/>
                <a:sym typeface="Tajawal"/>
              </a:rPr>
              <a:t>سياره</a:t>
            </a:r>
            <a:r>
              <a:rPr b="1" lang="en-GB" sz="2100">
                <a:latin typeface="Tajawal"/>
                <a:ea typeface="Tajawal"/>
                <a:cs typeface="Tajawal"/>
                <a:sym typeface="Tajawal"/>
              </a:rPr>
              <a:t> وبيت ياسمين  و </a:t>
            </a:r>
            <a:r>
              <a:rPr b="1" lang="en-GB" sz="2100">
                <a:latin typeface="Tajawal"/>
                <a:ea typeface="Tajawal"/>
                <a:cs typeface="Tajawal"/>
                <a:sym typeface="Tajawal"/>
              </a:rPr>
              <a:t>الأشياء</a:t>
            </a:r>
            <a:r>
              <a:rPr b="1" lang="en-GB" sz="2100">
                <a:latin typeface="Tajawal"/>
                <a:ea typeface="Tajawal"/>
                <a:cs typeface="Tajawal"/>
                <a:sym typeface="Tajawal"/>
              </a:rPr>
              <a:t> التي </a:t>
            </a:r>
            <a:r>
              <a:rPr b="1" lang="en-GB" sz="2100">
                <a:latin typeface="Tajawal"/>
                <a:ea typeface="Tajawal"/>
                <a:cs typeface="Tajawal"/>
                <a:sym typeface="Tajawal"/>
              </a:rPr>
              <a:t>تريدين</a:t>
            </a:r>
            <a:r>
              <a:rPr b="1" lang="en-GB" sz="2100">
                <a:latin typeface="Tajawal"/>
                <a:ea typeface="Tajawal"/>
                <a:cs typeface="Tajawal"/>
                <a:sym typeface="Tajawal"/>
              </a:rPr>
              <a:t> ان تصبح ملك ياسمين عندما تكبر </a:t>
            </a:r>
            <a:endParaRPr b="1" sz="2100">
              <a:latin typeface="Tajawal"/>
              <a:ea typeface="Tajawal"/>
              <a:cs typeface="Tajawal"/>
              <a:sym typeface="Tajaw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-416325" y="445025"/>
            <a:ext cx="9762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-GB">
                <a:latin typeface="Tajawal"/>
                <a:ea typeface="Tajawal"/>
                <a:cs typeface="Tajawal"/>
                <a:sym typeface="Tajawal"/>
              </a:rPr>
              <a:t>شركة</a:t>
            </a:r>
            <a:r>
              <a:rPr b="1" lang="en-GB">
                <a:solidFill>
                  <a:schemeClr val="accent5"/>
                </a:solidFill>
                <a:latin typeface="Tajawal"/>
                <a:ea typeface="Tajawal"/>
                <a:cs typeface="Tajawal"/>
                <a:sym typeface="Tajawal"/>
              </a:rPr>
              <a:t> ياسمين </a:t>
            </a:r>
            <a:r>
              <a:rPr b="1" lang="en-GB">
                <a:latin typeface="Tajawal"/>
                <a:ea typeface="Tajawal"/>
                <a:cs typeface="Tajawal"/>
                <a:sym typeface="Tajawal"/>
              </a:rPr>
              <a:t>( مستشفى او عيادة ياسمين للطب) </a:t>
            </a:r>
            <a:endParaRPr b="1">
              <a:latin typeface="Tajawal"/>
              <a:ea typeface="Tajawal"/>
              <a:cs typeface="Tajawal"/>
              <a:sym typeface="Tajawal"/>
            </a:endParaRPr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-GB" sz="2100">
                <a:latin typeface="Tajawal"/>
                <a:ea typeface="Tajawal"/>
                <a:cs typeface="Tajawal"/>
                <a:sym typeface="Tajawal"/>
              </a:rPr>
              <a:t>الصقي صور لشكل العيادة </a:t>
            </a:r>
            <a:r>
              <a:rPr b="1" lang="en-GB" sz="2100">
                <a:latin typeface="Tajawal"/>
                <a:ea typeface="Tajawal"/>
                <a:cs typeface="Tajawal"/>
                <a:sym typeface="Tajawal"/>
              </a:rPr>
              <a:t>أو</a:t>
            </a:r>
            <a:r>
              <a:rPr b="1" lang="en-GB" sz="2100">
                <a:latin typeface="Tajawal"/>
                <a:ea typeface="Tajawal"/>
                <a:cs typeface="Tajawal"/>
                <a:sym typeface="Tajawal"/>
              </a:rPr>
              <a:t> </a:t>
            </a:r>
            <a:r>
              <a:rPr b="1" lang="en-GB" sz="2100">
                <a:latin typeface="Tajawal"/>
                <a:ea typeface="Tajawal"/>
                <a:cs typeface="Tajawal"/>
                <a:sym typeface="Tajawal"/>
              </a:rPr>
              <a:t>المستشفى</a:t>
            </a:r>
            <a:r>
              <a:rPr b="1" lang="en-GB" sz="2100">
                <a:latin typeface="Tajawal"/>
                <a:ea typeface="Tajawal"/>
                <a:cs typeface="Tajawal"/>
                <a:sym typeface="Tajawal"/>
              </a:rPr>
              <a:t> الذي تريد ياسمين ان يكون مكان عملها و ملكها عندما تكبر </a:t>
            </a:r>
            <a:endParaRPr b="1" sz="2100">
              <a:latin typeface="Tajawal"/>
              <a:ea typeface="Tajawal"/>
              <a:cs typeface="Tajawal"/>
              <a:sym typeface="Tajaw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